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A34A-F2A5-49FC-B072-64D5AE8A6CF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C14E-86F1-4E74-BE94-D1F1B653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7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A34A-F2A5-49FC-B072-64D5AE8A6CF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C14E-86F1-4E74-BE94-D1F1B653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A34A-F2A5-49FC-B072-64D5AE8A6CF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C14E-86F1-4E74-BE94-D1F1B653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3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12571"/>
            <a:ext cx="5181600" cy="3564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12571"/>
            <a:ext cx="5181600" cy="3564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A34A-F2A5-49FC-B072-64D5AE8A6CF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3C14E-86F1-4E74-BE94-D1F1B653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0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7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47257"/>
            <a:ext cx="10515600" cy="3629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A34A-F2A5-49FC-B072-64D5AE8A6CF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3C14E-86F1-4E74-BE94-D1F1B653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Gubbin</dc:creator>
  <cp:lastModifiedBy>Jennifer Gubbin</cp:lastModifiedBy>
  <cp:revision>1</cp:revision>
  <dcterms:created xsi:type="dcterms:W3CDTF">2020-11-20T20:20:42Z</dcterms:created>
  <dcterms:modified xsi:type="dcterms:W3CDTF">2020-11-20T20:21:13Z</dcterms:modified>
</cp:coreProperties>
</file>