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4384000" cy="13716000"/>
  <p:notesSz cx="6858000" cy="91440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Times New Roman" pitchFamily="18" charset="0"/>
        <a:sym typeface="Times New Roman" pitchFamily="18" charset="0"/>
      </a:defRPr>
    </a:lvl1pPr>
    <a:lvl2pPr marL="457200" algn="l" rtl="0" fontAlgn="base">
      <a:spcBef>
        <a:spcPct val="0"/>
      </a:spcBef>
      <a:spcAft>
        <a:spcPct val="0"/>
      </a:spcAft>
      <a:defRPr sz="1200" kern="1200">
        <a:solidFill>
          <a:schemeClr val="tx1"/>
        </a:solidFill>
        <a:latin typeface="Times New Roman" pitchFamily="18" charset="0"/>
        <a:ea typeface="+mn-ea"/>
        <a:cs typeface="Times New Roman" pitchFamily="18" charset="0"/>
        <a:sym typeface="Times New Roman" pitchFamily="18" charset="0"/>
      </a:defRPr>
    </a:lvl2pPr>
    <a:lvl3pPr marL="914400" algn="l" rtl="0" fontAlgn="base">
      <a:spcBef>
        <a:spcPct val="0"/>
      </a:spcBef>
      <a:spcAft>
        <a:spcPct val="0"/>
      </a:spcAft>
      <a:defRPr sz="1200" kern="1200">
        <a:solidFill>
          <a:schemeClr val="tx1"/>
        </a:solidFill>
        <a:latin typeface="Times New Roman" pitchFamily="18" charset="0"/>
        <a:ea typeface="+mn-ea"/>
        <a:cs typeface="Times New Roman" pitchFamily="18" charset="0"/>
        <a:sym typeface="Times New Roman" pitchFamily="18" charset="0"/>
      </a:defRPr>
    </a:lvl3pPr>
    <a:lvl4pPr marL="1371600" algn="l" rtl="0" fontAlgn="base">
      <a:spcBef>
        <a:spcPct val="0"/>
      </a:spcBef>
      <a:spcAft>
        <a:spcPct val="0"/>
      </a:spcAft>
      <a:defRPr sz="1200" kern="1200">
        <a:solidFill>
          <a:schemeClr val="tx1"/>
        </a:solidFill>
        <a:latin typeface="Times New Roman" pitchFamily="18" charset="0"/>
        <a:ea typeface="+mn-ea"/>
        <a:cs typeface="Times New Roman" pitchFamily="18" charset="0"/>
        <a:sym typeface="Times New Roman" pitchFamily="18" charset="0"/>
      </a:defRPr>
    </a:lvl4pPr>
    <a:lvl5pPr marL="1828800" algn="l" rtl="0" fontAlgn="base">
      <a:spcBef>
        <a:spcPct val="0"/>
      </a:spcBef>
      <a:spcAft>
        <a:spcPct val="0"/>
      </a:spcAft>
      <a:defRPr sz="1200" kern="1200">
        <a:solidFill>
          <a:schemeClr val="tx1"/>
        </a:solidFill>
        <a:latin typeface="Times New Roman" pitchFamily="18" charset="0"/>
        <a:ea typeface="+mn-ea"/>
        <a:cs typeface="Times New Roman" pitchFamily="18" charset="0"/>
        <a:sym typeface="Times New Roman" pitchFamily="18" charset="0"/>
      </a:defRPr>
    </a:lvl5pPr>
    <a:lvl6pPr marL="2286000" algn="l" defTabSz="914400" rtl="0" eaLnBrk="1" latinLnBrk="0" hangingPunct="1">
      <a:defRPr sz="1200" kern="1200">
        <a:solidFill>
          <a:schemeClr val="tx1"/>
        </a:solidFill>
        <a:latin typeface="Times New Roman" pitchFamily="18" charset="0"/>
        <a:ea typeface="+mn-ea"/>
        <a:cs typeface="Times New Roman" pitchFamily="18" charset="0"/>
        <a:sym typeface="Times New Roman" pitchFamily="18" charset="0"/>
      </a:defRPr>
    </a:lvl6pPr>
    <a:lvl7pPr marL="2743200" algn="l" defTabSz="914400" rtl="0" eaLnBrk="1" latinLnBrk="0" hangingPunct="1">
      <a:defRPr sz="1200" kern="1200">
        <a:solidFill>
          <a:schemeClr val="tx1"/>
        </a:solidFill>
        <a:latin typeface="Times New Roman" pitchFamily="18" charset="0"/>
        <a:ea typeface="+mn-ea"/>
        <a:cs typeface="Times New Roman" pitchFamily="18" charset="0"/>
        <a:sym typeface="Times New Roman" pitchFamily="18" charset="0"/>
      </a:defRPr>
    </a:lvl7pPr>
    <a:lvl8pPr marL="3200400" algn="l" defTabSz="914400" rtl="0" eaLnBrk="1" latinLnBrk="0" hangingPunct="1">
      <a:defRPr sz="1200" kern="1200">
        <a:solidFill>
          <a:schemeClr val="tx1"/>
        </a:solidFill>
        <a:latin typeface="Times New Roman" pitchFamily="18" charset="0"/>
        <a:ea typeface="+mn-ea"/>
        <a:cs typeface="Times New Roman" pitchFamily="18" charset="0"/>
        <a:sym typeface="Times New Roman" pitchFamily="18" charset="0"/>
      </a:defRPr>
    </a:lvl8pPr>
    <a:lvl9pPr marL="3657600" algn="l" defTabSz="914400" rtl="0" eaLnBrk="1" latinLnBrk="0" hangingPunct="1">
      <a:defRPr sz="1200" kern="1200">
        <a:solidFill>
          <a:schemeClr val="tx1"/>
        </a:solidFill>
        <a:latin typeface="Times New Roman" pitchFamily="18" charset="0"/>
        <a:ea typeface="+mn-ea"/>
        <a:cs typeface="Times New Roman" pitchFamily="18" charset="0"/>
        <a:sym typeface="Times New Roman" pitchFamily="18" charset="0"/>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756" y="66"/>
      </p:cViewPr>
      <p:guideLst>
        <p:guide orient="horz" pos="4320"/>
        <p:guide pos="76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1143000" y="685800"/>
            <a:ext cx="4572000" cy="3429000"/>
          </a:xfrm>
          <a:prstGeom prst="rect">
            <a:avLst/>
          </a:prstGeom>
        </p:spPr>
        <p:txBody>
          <a:bodyPr/>
          <a:lstStyle/>
          <a:p>
            <a:pPr lvl="0"/>
            <a:endParaRPr noProof="0">
              <a:sym typeface="Avenir Roman"/>
            </a:endParaRPr>
          </a:p>
        </p:txBody>
      </p:sp>
      <p:sp>
        <p:nvSpPr>
          <p:cNvPr id="6" name="Shape 6"/>
          <p:cNvSpPr>
            <a:spLocks noGrp="1"/>
          </p:cNvSpPr>
          <p:nvPr>
            <p:ph type="body" sz="quarter" idx="1"/>
          </p:nvPr>
        </p:nvSpPr>
        <p:spPr>
          <a:xfrm>
            <a:off x="914400" y="4343400"/>
            <a:ext cx="5029200" cy="4114800"/>
          </a:xfrm>
          <a:prstGeom prst="rect">
            <a:avLst/>
          </a:prstGeom>
        </p:spPr>
        <p:txBody>
          <a:bodyPr/>
          <a:lstStyle/>
          <a:p>
            <a:pPr lvl="0"/>
            <a:endParaRPr noProof="0">
              <a:sym typeface="Avenir Roman"/>
            </a:endParaRPr>
          </a:p>
        </p:txBody>
      </p:sp>
    </p:spTree>
    <p:extLst>
      <p:ext uri="{BB962C8B-B14F-4D97-AF65-F5344CB8AC3E}">
        <p14:creationId xmlns:p14="http://schemas.microsoft.com/office/powerpoint/2010/main" val="129684357"/>
      </p:ext>
    </p:extLst>
  </p:cSld>
  <p:clrMap bg1="lt1" tx1="dk1" bg2="lt2" tx2="dk2" accent1="accent1" accent2="accent2" accent3="accent3" accent4="accent4" accent5="accent5" accent6="accent6" hlink="hlink" folHlink="folHlink"/>
  <p:notesStyle>
    <a:lvl1pPr algn="l" defTabSz="457200" rtl="0" eaLnBrk="0" fontAlgn="base" hangingPunct="0">
      <a:lnSpc>
        <a:spcPct val="125000"/>
      </a:lnSpc>
      <a:spcBef>
        <a:spcPct val="30000"/>
      </a:spcBef>
      <a:spcAft>
        <a:spcPct val="0"/>
      </a:spcAft>
      <a:defRPr sz="1200">
        <a:solidFill>
          <a:schemeClr val="tx1"/>
        </a:solidFill>
        <a:latin typeface="+mn-lt"/>
        <a:ea typeface="+mn-ea"/>
        <a:cs typeface="+mn-cs"/>
        <a:sym typeface="Avenir Roman"/>
      </a:defRPr>
    </a:lvl1pPr>
    <a:lvl2pPr marL="742950" indent="-285750" algn="l" defTabSz="457200" rtl="0" eaLnBrk="0" fontAlgn="base" hangingPunct="0">
      <a:lnSpc>
        <a:spcPct val="125000"/>
      </a:lnSpc>
      <a:spcBef>
        <a:spcPct val="30000"/>
      </a:spcBef>
      <a:spcAft>
        <a:spcPct val="0"/>
      </a:spcAft>
      <a:defRPr sz="1200">
        <a:solidFill>
          <a:schemeClr val="tx1"/>
        </a:solidFill>
        <a:latin typeface="+mn-lt"/>
        <a:ea typeface="+mn-ea"/>
        <a:cs typeface="+mn-cs"/>
        <a:sym typeface="Avenir Roman"/>
      </a:defRPr>
    </a:lvl2pPr>
    <a:lvl3pPr marL="1143000" indent="-228600" algn="l" defTabSz="457200" rtl="0" eaLnBrk="0" fontAlgn="base" hangingPunct="0">
      <a:lnSpc>
        <a:spcPct val="125000"/>
      </a:lnSpc>
      <a:spcBef>
        <a:spcPct val="30000"/>
      </a:spcBef>
      <a:spcAft>
        <a:spcPct val="0"/>
      </a:spcAft>
      <a:defRPr sz="1200">
        <a:solidFill>
          <a:schemeClr val="tx1"/>
        </a:solidFill>
        <a:latin typeface="+mn-lt"/>
        <a:ea typeface="+mn-ea"/>
        <a:cs typeface="+mn-cs"/>
        <a:sym typeface="Avenir Roman"/>
      </a:defRPr>
    </a:lvl3pPr>
    <a:lvl4pPr marL="1600200" indent="-228600" algn="l" defTabSz="457200" rtl="0" eaLnBrk="0" fontAlgn="base" hangingPunct="0">
      <a:lnSpc>
        <a:spcPct val="125000"/>
      </a:lnSpc>
      <a:spcBef>
        <a:spcPct val="30000"/>
      </a:spcBef>
      <a:spcAft>
        <a:spcPct val="0"/>
      </a:spcAft>
      <a:defRPr sz="1200">
        <a:solidFill>
          <a:schemeClr val="tx1"/>
        </a:solidFill>
        <a:latin typeface="+mn-lt"/>
        <a:ea typeface="+mn-ea"/>
        <a:cs typeface="+mn-cs"/>
        <a:sym typeface="Avenir Roman"/>
      </a:defRPr>
    </a:lvl4pPr>
    <a:lvl5pPr marL="2057400" indent="-228600" algn="l" defTabSz="457200" rtl="0" eaLnBrk="0" fontAlgn="base" hangingPunct="0">
      <a:lnSpc>
        <a:spcPct val="125000"/>
      </a:lnSpc>
      <a:spcBef>
        <a:spcPct val="30000"/>
      </a:spcBef>
      <a:spcAft>
        <a:spcPct val="0"/>
      </a:spcAft>
      <a:defRPr sz="1200">
        <a:solidFill>
          <a:schemeClr val="tx1"/>
        </a:solidFill>
        <a:latin typeface="+mn-lt"/>
        <a:ea typeface="+mn-ea"/>
        <a:cs typeface="+mn-cs"/>
        <a:sym typeface="Avenir Roman"/>
      </a:defRPr>
    </a:lvl5pPr>
    <a:lvl6pPr indent="1143000" defTabSz="457200">
      <a:lnSpc>
        <a:spcPct val="125000"/>
      </a:lnSpc>
      <a:defRPr sz="1200">
        <a:latin typeface="+mn-lt"/>
        <a:ea typeface="+mn-ea"/>
        <a:cs typeface="+mn-cs"/>
        <a:sym typeface="Avenir Roman"/>
      </a:defRPr>
    </a:lvl6pPr>
    <a:lvl7pPr indent="1371600" defTabSz="457200">
      <a:lnSpc>
        <a:spcPct val="125000"/>
      </a:lnSpc>
      <a:defRPr sz="1200">
        <a:latin typeface="+mn-lt"/>
        <a:ea typeface="+mn-ea"/>
        <a:cs typeface="+mn-cs"/>
        <a:sym typeface="Avenir Roman"/>
      </a:defRPr>
    </a:lvl7pPr>
    <a:lvl8pPr indent="1600200" defTabSz="457200">
      <a:lnSpc>
        <a:spcPct val="125000"/>
      </a:lnSpc>
      <a:defRPr sz="1200">
        <a:latin typeface="+mn-lt"/>
        <a:ea typeface="+mn-ea"/>
        <a:cs typeface="+mn-cs"/>
        <a:sym typeface="Avenir Roman"/>
      </a:defRPr>
    </a:lvl8pPr>
    <a:lvl9pPr indent="1828800" defTabSz="457200">
      <a:lnSpc>
        <a:spcPct val="125000"/>
      </a:lnSpc>
      <a:defRPr sz="12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hape 2"/>
          <p:cNvSpPr>
            <a:spLocks noGrp="1"/>
          </p:cNvSpPr>
          <p:nvPr>
            <p:ph type="sldNum" sz="quarter" idx="10"/>
          </p:nvPr>
        </p:nvSpPr>
        <p:spPr>
          <a:ln/>
        </p:spPr>
        <p:txBody>
          <a:bodyPr/>
          <a:lstStyle>
            <a:lvl1pPr>
              <a:defRPr/>
            </a:lvl1pPr>
          </a:lstStyle>
          <a:p>
            <a:fld id="{142C50AD-2CB4-46F7-9298-5BF777B22C05}" type="slidenum">
              <a:rPr lang="en-US"/>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2"/>
          <p:cNvSpPr>
            <a:spLocks noGrp="1"/>
          </p:cNvSpPr>
          <p:nvPr>
            <p:ph type="sldNum" sz="quarter" idx="2"/>
          </p:nvPr>
        </p:nvSpPr>
        <p:spPr bwMode="auto">
          <a:xfrm>
            <a:off x="17473613" y="12496800"/>
            <a:ext cx="5080000" cy="841375"/>
          </a:xfrm>
          <a:prstGeom prst="rect">
            <a:avLst/>
          </a:prstGeom>
          <a:noFill/>
          <a:ln w="3175">
            <a:noFill/>
            <a:miter lim="400000"/>
            <a:headEnd/>
            <a:tailEnd/>
          </a:ln>
        </p:spPr>
        <p:txBody>
          <a:bodyPr vert="horz" wrap="square" lIns="133037" tIns="133037" rIns="133037" bIns="133037" numCol="1" anchor="t" anchorCtr="0" compatLnSpc="1">
            <a:prstTxWarp prst="textNoShape">
              <a:avLst/>
            </a:prstTxWarp>
            <a:spAutoFit/>
          </a:bodyPr>
          <a:lstStyle>
            <a:lvl1pPr algn="r">
              <a:defRPr sz="4000">
                <a:solidFill>
                  <a:srgbClr val="000000"/>
                </a:solidFill>
              </a:defRPr>
            </a:lvl1pPr>
          </a:lstStyle>
          <a:p>
            <a:fld id="{65765402-EA13-4127-900A-E7057EB38A1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ctr" defTabSz="4787900" rtl="0" eaLnBrk="0" fontAlgn="base" hangingPunct="0">
        <a:spcBef>
          <a:spcPct val="0"/>
        </a:spcBef>
        <a:spcAft>
          <a:spcPct val="0"/>
        </a:spcAft>
        <a:defRPr sz="12800">
          <a:solidFill>
            <a:schemeClr val="tx2"/>
          </a:solidFill>
          <a:latin typeface="Times New Roman"/>
          <a:ea typeface="Times New Roman"/>
          <a:cs typeface="Times New Roman"/>
          <a:sym typeface="Times New Roman" pitchFamily="18" charset="0"/>
        </a:defRPr>
      </a:lvl1pPr>
      <a:lvl2pPr algn="ctr" defTabSz="4787900" rtl="0" eaLnBrk="0" fontAlgn="base" hangingPunct="0">
        <a:spcBef>
          <a:spcPct val="0"/>
        </a:spcBef>
        <a:spcAft>
          <a:spcPct val="0"/>
        </a:spcAft>
        <a:defRPr sz="12800">
          <a:solidFill>
            <a:schemeClr val="tx2"/>
          </a:solidFill>
          <a:latin typeface="Times New Roman"/>
          <a:ea typeface="Times New Roman"/>
          <a:cs typeface="Times New Roman"/>
          <a:sym typeface="Times New Roman" pitchFamily="18" charset="0"/>
        </a:defRPr>
      </a:lvl2pPr>
      <a:lvl3pPr algn="ctr" defTabSz="4787900" rtl="0" eaLnBrk="0" fontAlgn="base" hangingPunct="0">
        <a:spcBef>
          <a:spcPct val="0"/>
        </a:spcBef>
        <a:spcAft>
          <a:spcPct val="0"/>
        </a:spcAft>
        <a:defRPr sz="12800">
          <a:solidFill>
            <a:schemeClr val="tx2"/>
          </a:solidFill>
          <a:latin typeface="Times New Roman"/>
          <a:ea typeface="Times New Roman"/>
          <a:cs typeface="Times New Roman"/>
          <a:sym typeface="Times New Roman" pitchFamily="18" charset="0"/>
        </a:defRPr>
      </a:lvl3pPr>
      <a:lvl4pPr algn="ctr" defTabSz="4787900" rtl="0" eaLnBrk="0" fontAlgn="base" hangingPunct="0">
        <a:spcBef>
          <a:spcPct val="0"/>
        </a:spcBef>
        <a:spcAft>
          <a:spcPct val="0"/>
        </a:spcAft>
        <a:defRPr sz="12800">
          <a:solidFill>
            <a:schemeClr val="tx2"/>
          </a:solidFill>
          <a:latin typeface="Times New Roman"/>
          <a:ea typeface="Times New Roman"/>
          <a:cs typeface="Times New Roman"/>
          <a:sym typeface="Times New Roman" pitchFamily="18" charset="0"/>
        </a:defRPr>
      </a:lvl4pPr>
      <a:lvl5pPr algn="ctr" defTabSz="4787900" rtl="0" eaLnBrk="0" fontAlgn="base" hangingPunct="0">
        <a:spcBef>
          <a:spcPct val="0"/>
        </a:spcBef>
        <a:spcAft>
          <a:spcPct val="0"/>
        </a:spcAft>
        <a:defRPr sz="12800">
          <a:solidFill>
            <a:schemeClr val="tx2"/>
          </a:solidFill>
          <a:latin typeface="Times New Roman"/>
          <a:ea typeface="Times New Roman"/>
          <a:cs typeface="Times New Roman"/>
          <a:sym typeface="Times New Roman" pitchFamily="18" charset="0"/>
        </a:defRPr>
      </a:lvl5pPr>
      <a:lvl6pPr indent="457200" algn="ctr" defTabSz="4787900">
        <a:defRPr sz="12800">
          <a:latin typeface="Times New Roman"/>
          <a:ea typeface="Times New Roman"/>
          <a:cs typeface="Times New Roman"/>
          <a:sym typeface="Times New Roman"/>
        </a:defRPr>
      </a:lvl6pPr>
      <a:lvl7pPr indent="914400" algn="ctr" defTabSz="4787900">
        <a:defRPr sz="12800">
          <a:latin typeface="Times New Roman"/>
          <a:ea typeface="Times New Roman"/>
          <a:cs typeface="Times New Roman"/>
          <a:sym typeface="Times New Roman"/>
        </a:defRPr>
      </a:lvl7pPr>
      <a:lvl8pPr indent="1371600" algn="ctr" defTabSz="4787900">
        <a:defRPr sz="12800">
          <a:latin typeface="Times New Roman"/>
          <a:ea typeface="Times New Roman"/>
          <a:cs typeface="Times New Roman"/>
          <a:sym typeface="Times New Roman"/>
        </a:defRPr>
      </a:lvl8pPr>
      <a:lvl9pPr indent="1828800" algn="ctr" defTabSz="4787900">
        <a:defRPr sz="12800">
          <a:latin typeface="Times New Roman"/>
          <a:ea typeface="Times New Roman"/>
          <a:cs typeface="Times New Roman"/>
          <a:sym typeface="Times New Roman"/>
        </a:defRPr>
      </a:lvl9pPr>
    </p:titleStyle>
    <p:bodyStyle>
      <a:lvl1pPr marL="982663" indent="-982663" algn="l" defTabSz="4787900" rtl="0" eaLnBrk="0" fontAlgn="base" hangingPunct="0">
        <a:spcBef>
          <a:spcPts val="4000"/>
        </a:spcBef>
        <a:spcAft>
          <a:spcPct val="0"/>
        </a:spcAft>
        <a:buSzPct val="100000"/>
        <a:buChar char="»"/>
        <a:defRPr sz="9200">
          <a:solidFill>
            <a:schemeClr val="tx1"/>
          </a:solidFill>
          <a:latin typeface="Times New Roman"/>
          <a:ea typeface="Times New Roman"/>
          <a:cs typeface="Times New Roman"/>
          <a:sym typeface="Times New Roman" pitchFamily="18" charset="0"/>
        </a:defRPr>
      </a:lvl1pPr>
      <a:lvl2pPr marL="3330575" indent="-936625" algn="l" defTabSz="4787900" rtl="0" eaLnBrk="0" fontAlgn="base" hangingPunct="0">
        <a:spcBef>
          <a:spcPts val="4000"/>
        </a:spcBef>
        <a:spcAft>
          <a:spcPct val="0"/>
        </a:spcAft>
        <a:buSzPct val="100000"/>
        <a:buChar char="–"/>
        <a:defRPr sz="9200">
          <a:solidFill>
            <a:schemeClr val="tx1"/>
          </a:solidFill>
          <a:latin typeface="Times New Roman"/>
          <a:ea typeface="Times New Roman"/>
          <a:cs typeface="Times New Roman"/>
          <a:sym typeface="Times New Roman" pitchFamily="18" charset="0"/>
        </a:defRPr>
      </a:lvl2pPr>
      <a:lvl3pPr marL="5662613" indent="-874713" algn="l" defTabSz="4787900" rtl="0" eaLnBrk="0" fontAlgn="base" hangingPunct="0">
        <a:spcBef>
          <a:spcPts val="4000"/>
        </a:spcBef>
        <a:spcAft>
          <a:spcPct val="0"/>
        </a:spcAft>
        <a:buSzPct val="100000"/>
        <a:buChar char="•"/>
        <a:defRPr sz="9200">
          <a:solidFill>
            <a:schemeClr val="tx1"/>
          </a:solidFill>
          <a:latin typeface="Times New Roman"/>
          <a:ea typeface="Times New Roman"/>
          <a:cs typeface="Times New Roman"/>
          <a:sym typeface="Times New Roman" pitchFamily="18" charset="0"/>
        </a:defRPr>
      </a:lvl3pPr>
      <a:lvl4pPr marL="8242300" indent="-1058863" algn="l" defTabSz="4787900" rtl="0" eaLnBrk="0" fontAlgn="base" hangingPunct="0">
        <a:spcBef>
          <a:spcPts val="4000"/>
        </a:spcBef>
        <a:spcAft>
          <a:spcPct val="0"/>
        </a:spcAft>
        <a:buSzPct val="100000"/>
        <a:buChar char="–"/>
        <a:defRPr sz="9200">
          <a:solidFill>
            <a:schemeClr val="tx1"/>
          </a:solidFill>
          <a:latin typeface="Times New Roman"/>
          <a:ea typeface="Times New Roman"/>
          <a:cs typeface="Times New Roman"/>
          <a:sym typeface="Times New Roman" pitchFamily="18" charset="0"/>
        </a:defRPr>
      </a:lvl4pPr>
      <a:lvl5pPr marL="15695613" indent="-6116638" algn="l" defTabSz="4787900" rtl="0" eaLnBrk="0" fontAlgn="base" hangingPunct="0">
        <a:spcBef>
          <a:spcPts val="4000"/>
        </a:spcBef>
        <a:spcAft>
          <a:spcPct val="0"/>
        </a:spcAft>
        <a:buSzPct val="100000"/>
        <a:buChar char="»"/>
        <a:defRPr sz="9200">
          <a:solidFill>
            <a:schemeClr val="tx1"/>
          </a:solidFill>
          <a:latin typeface="Times New Roman"/>
          <a:ea typeface="Times New Roman"/>
          <a:cs typeface="Times New Roman"/>
          <a:sym typeface="Times New Roman" pitchFamily="18" charset="0"/>
        </a:defRPr>
      </a:lvl5pPr>
      <a:lvl6pPr marL="16154046" indent="-6117871" defTabSz="4787900">
        <a:spcBef>
          <a:spcPts val="4000"/>
        </a:spcBef>
        <a:buSzPct val="100000"/>
        <a:buChar char="•"/>
        <a:defRPr sz="9200">
          <a:latin typeface="Times New Roman"/>
          <a:ea typeface="Times New Roman"/>
          <a:cs typeface="Times New Roman"/>
          <a:sym typeface="Times New Roman"/>
        </a:defRPr>
      </a:lvl6pPr>
      <a:lvl7pPr marL="16611246" indent="-6117871" defTabSz="4787900">
        <a:spcBef>
          <a:spcPts val="4000"/>
        </a:spcBef>
        <a:buSzPct val="100000"/>
        <a:buChar char="•"/>
        <a:defRPr sz="9200">
          <a:latin typeface="Times New Roman"/>
          <a:ea typeface="Times New Roman"/>
          <a:cs typeface="Times New Roman"/>
          <a:sym typeface="Times New Roman"/>
        </a:defRPr>
      </a:lvl7pPr>
      <a:lvl8pPr marL="17068446" indent="-6117871" defTabSz="4787900">
        <a:spcBef>
          <a:spcPts val="4000"/>
        </a:spcBef>
        <a:buSzPct val="100000"/>
        <a:buChar char="•"/>
        <a:defRPr sz="9200">
          <a:latin typeface="Times New Roman"/>
          <a:ea typeface="Times New Roman"/>
          <a:cs typeface="Times New Roman"/>
          <a:sym typeface="Times New Roman"/>
        </a:defRPr>
      </a:lvl8pPr>
      <a:lvl9pPr marL="17525646" indent="-6117871" defTabSz="4787900">
        <a:spcBef>
          <a:spcPts val="4000"/>
        </a:spcBef>
        <a:buSzPct val="100000"/>
        <a:buChar char="•"/>
        <a:defRPr sz="9200">
          <a:latin typeface="Times New Roman"/>
          <a:ea typeface="Times New Roman"/>
          <a:cs typeface="Times New Roman"/>
          <a:sym typeface="Times New Roman"/>
        </a:defRPr>
      </a:lvl9pPr>
    </p:bodyStyle>
    <p:otherStyle>
      <a:lvl1pPr algn="r" defTabSz="4787900">
        <a:defRPr sz="4000">
          <a:solidFill>
            <a:schemeClr val="tx1"/>
          </a:solidFill>
          <a:latin typeface="+mn-lt"/>
          <a:ea typeface="+mn-ea"/>
          <a:cs typeface="+mn-cs"/>
          <a:sym typeface="Times New Roman"/>
        </a:defRPr>
      </a:lvl1pPr>
      <a:lvl2pPr indent="457200" algn="r" defTabSz="4787900">
        <a:defRPr sz="4000">
          <a:solidFill>
            <a:schemeClr val="tx1"/>
          </a:solidFill>
          <a:latin typeface="+mn-lt"/>
          <a:ea typeface="+mn-ea"/>
          <a:cs typeface="+mn-cs"/>
          <a:sym typeface="Times New Roman"/>
        </a:defRPr>
      </a:lvl2pPr>
      <a:lvl3pPr indent="914400" algn="r" defTabSz="4787900">
        <a:defRPr sz="4000">
          <a:solidFill>
            <a:schemeClr val="tx1"/>
          </a:solidFill>
          <a:latin typeface="+mn-lt"/>
          <a:ea typeface="+mn-ea"/>
          <a:cs typeface="+mn-cs"/>
          <a:sym typeface="Times New Roman"/>
        </a:defRPr>
      </a:lvl3pPr>
      <a:lvl4pPr indent="1371600" algn="r" defTabSz="4787900">
        <a:defRPr sz="4000">
          <a:solidFill>
            <a:schemeClr val="tx1"/>
          </a:solidFill>
          <a:latin typeface="+mn-lt"/>
          <a:ea typeface="+mn-ea"/>
          <a:cs typeface="+mn-cs"/>
          <a:sym typeface="Times New Roman"/>
        </a:defRPr>
      </a:lvl4pPr>
      <a:lvl5pPr indent="1828800" algn="r" defTabSz="4787900">
        <a:defRPr sz="4000">
          <a:solidFill>
            <a:schemeClr val="tx1"/>
          </a:solidFill>
          <a:latin typeface="+mn-lt"/>
          <a:ea typeface="+mn-ea"/>
          <a:cs typeface="+mn-cs"/>
          <a:sym typeface="Times New Roman"/>
        </a:defRPr>
      </a:lvl5pPr>
      <a:lvl6pPr algn="r" defTabSz="4787900">
        <a:defRPr sz="4000">
          <a:solidFill>
            <a:schemeClr val="tx1"/>
          </a:solidFill>
          <a:latin typeface="+mn-lt"/>
          <a:ea typeface="+mn-ea"/>
          <a:cs typeface="+mn-cs"/>
          <a:sym typeface="Times New Roman"/>
        </a:defRPr>
      </a:lvl6pPr>
      <a:lvl7pPr algn="r" defTabSz="4787900">
        <a:defRPr sz="4000">
          <a:solidFill>
            <a:schemeClr val="tx1"/>
          </a:solidFill>
          <a:latin typeface="+mn-lt"/>
          <a:ea typeface="+mn-ea"/>
          <a:cs typeface="+mn-cs"/>
          <a:sym typeface="Times New Roman"/>
        </a:defRPr>
      </a:lvl7pPr>
      <a:lvl8pPr algn="r" defTabSz="4787900">
        <a:defRPr sz="4000">
          <a:solidFill>
            <a:schemeClr val="tx1"/>
          </a:solidFill>
          <a:latin typeface="+mn-lt"/>
          <a:ea typeface="+mn-ea"/>
          <a:cs typeface="+mn-cs"/>
          <a:sym typeface="Times New Roman"/>
        </a:defRPr>
      </a:lvl8pPr>
      <a:lvl9pPr algn="r" defTabSz="4787900">
        <a:defRPr sz="40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Shape 8"/>
          <p:cNvSpPr>
            <a:spLocks noChangeArrowheads="1"/>
          </p:cNvSpPr>
          <p:nvPr/>
        </p:nvSpPr>
        <p:spPr bwMode="auto">
          <a:xfrm>
            <a:off x="0" y="0"/>
            <a:ext cx="24384000" cy="2222500"/>
          </a:xfrm>
          <a:prstGeom prst="rect">
            <a:avLst/>
          </a:prstGeom>
          <a:noFill/>
          <a:ln w="3175">
            <a:noFill/>
            <a:miter lim="400000"/>
            <a:headEnd/>
            <a:tailEnd/>
          </a:ln>
        </p:spPr>
        <p:txBody>
          <a:bodyPr lIns="133037" tIns="133037" rIns="133037" bIns="133037">
            <a:spAutoFit/>
          </a:bodyPr>
          <a:lstStyle/>
          <a:p>
            <a:pPr algn="ctr" defTabSz="2659063"/>
            <a:r>
              <a:rPr lang="en-US" sz="4600" dirty="0">
                <a:solidFill>
                  <a:srgbClr val="000000"/>
                </a:solidFill>
                <a:latin typeface="Arial Bold" pitchFamily="34" charset="0"/>
                <a:cs typeface="Arial Bold" pitchFamily="34" charset="0"/>
                <a:sym typeface="Arial Bold" pitchFamily="34" charset="0"/>
              </a:rPr>
              <a:t>Template for PowerPoint Poster</a:t>
            </a:r>
            <a:r>
              <a:rPr lang="en-US" sz="4600" dirty="0">
                <a:solidFill>
                  <a:srgbClr val="000000"/>
                </a:solidFill>
                <a:latin typeface="Times New Roman Bold" pitchFamily="18" charset="0"/>
                <a:cs typeface="Times New Roman Bold" pitchFamily="18" charset="0"/>
                <a:sym typeface="Times New Roman Bold" pitchFamily="18" charset="0"/>
              </a:rPr>
              <a:t> </a:t>
            </a:r>
            <a:endParaRPr lang="en-US" sz="2400" dirty="0">
              <a:solidFill>
                <a:srgbClr val="000000"/>
              </a:solidFill>
              <a:latin typeface="Times New Roman Bold" pitchFamily="18" charset="0"/>
              <a:cs typeface="Times New Roman Bold" pitchFamily="18" charset="0"/>
              <a:sym typeface="Times New Roman Bold" pitchFamily="18" charset="0"/>
            </a:endParaRPr>
          </a:p>
          <a:p>
            <a:pPr algn="ctr" defTabSz="2659063"/>
            <a:r>
              <a:rPr lang="en-US" sz="2400" dirty="0">
                <a:solidFill>
                  <a:srgbClr val="3333CC"/>
                </a:solidFill>
                <a:latin typeface="Times New Roman Bold" pitchFamily="18" charset="0"/>
                <a:cs typeface="Times New Roman Bold" pitchFamily="18" charset="0"/>
                <a:sym typeface="Times New Roman Bold" pitchFamily="18" charset="0"/>
              </a:rPr>
              <a:t>NOTE: Can put sub-title here. Suggest dark font color and simple font style.  Can add institution logo here: </a:t>
            </a:r>
          </a:p>
          <a:p>
            <a:pPr algn="ctr" defTabSz="2659063"/>
            <a:r>
              <a:rPr lang="en-US" sz="2400" b="1" i="1" dirty="0">
                <a:solidFill>
                  <a:srgbClr val="000000"/>
                </a:solidFill>
              </a:rPr>
              <a:t>Author A, PT, PCS</a:t>
            </a:r>
            <a:r>
              <a:rPr lang="en-US" sz="2400" b="1" i="1" baseline="28000" dirty="0">
                <a:solidFill>
                  <a:srgbClr val="000000"/>
                </a:solidFill>
              </a:rPr>
              <a:t>1</a:t>
            </a:r>
            <a:r>
              <a:rPr lang="en-US" sz="2400" b="1" i="1" dirty="0">
                <a:solidFill>
                  <a:srgbClr val="000000"/>
                </a:solidFill>
              </a:rPr>
              <a:t>   Author B, MSW</a:t>
            </a:r>
            <a:r>
              <a:rPr lang="en-US" sz="2400" b="1" i="1" baseline="28000" dirty="0">
                <a:solidFill>
                  <a:srgbClr val="000000"/>
                </a:solidFill>
              </a:rPr>
              <a:t>1</a:t>
            </a:r>
            <a:r>
              <a:rPr lang="en-US" sz="2400" b="1" i="1" dirty="0">
                <a:solidFill>
                  <a:srgbClr val="000000"/>
                </a:solidFill>
              </a:rPr>
              <a:t>   Author C, PhD</a:t>
            </a:r>
            <a:r>
              <a:rPr lang="en-US" sz="2400" b="1" i="1" baseline="28000" dirty="0">
                <a:solidFill>
                  <a:srgbClr val="000000"/>
                </a:solidFill>
              </a:rPr>
              <a:t>2</a:t>
            </a:r>
            <a:r>
              <a:rPr lang="en-US" sz="2400" b="1" i="1" dirty="0">
                <a:solidFill>
                  <a:srgbClr val="000000"/>
                </a:solidFill>
              </a:rPr>
              <a:t>   Author D, MD</a:t>
            </a:r>
            <a:r>
              <a:rPr lang="en-US" sz="2400" b="1" i="1" baseline="28000" dirty="0">
                <a:solidFill>
                  <a:srgbClr val="000000"/>
                </a:solidFill>
              </a:rPr>
              <a:t>3</a:t>
            </a:r>
            <a:endParaRPr lang="en-US" sz="2400" b="1" i="1" dirty="0">
              <a:solidFill>
                <a:srgbClr val="000000"/>
              </a:solidFill>
            </a:endParaRPr>
          </a:p>
          <a:p>
            <a:pPr algn="ctr" defTabSz="2659063"/>
            <a:r>
              <a:rPr lang="en-US" sz="2000" baseline="28000" dirty="0">
                <a:solidFill>
                  <a:srgbClr val="000000"/>
                </a:solidFill>
                <a:latin typeface="Arial" charset="0"/>
                <a:cs typeface="Arial" charset="0"/>
                <a:sym typeface="Arial" charset="0"/>
              </a:rPr>
              <a:t>1 </a:t>
            </a:r>
            <a:r>
              <a:rPr lang="en-US" sz="2000" dirty="0">
                <a:solidFill>
                  <a:srgbClr val="000000"/>
                </a:solidFill>
                <a:latin typeface="Arial" charset="0"/>
                <a:cs typeface="Arial" charset="0"/>
                <a:sym typeface="Arial" charset="0"/>
              </a:rPr>
              <a:t>Institution A, City, State </a:t>
            </a:r>
          </a:p>
          <a:p>
            <a:pPr algn="ctr" defTabSz="2659063"/>
            <a:r>
              <a:rPr lang="en-US" sz="2000" baseline="28000" dirty="0">
                <a:solidFill>
                  <a:srgbClr val="000000"/>
                </a:solidFill>
                <a:latin typeface="Arial" charset="0"/>
                <a:cs typeface="Arial" charset="0"/>
                <a:sym typeface="Arial" charset="0"/>
              </a:rPr>
              <a:t>2</a:t>
            </a:r>
            <a:r>
              <a:rPr lang="en-US" sz="2000" dirty="0">
                <a:solidFill>
                  <a:srgbClr val="000000"/>
                </a:solidFill>
                <a:latin typeface="Arial" charset="0"/>
                <a:cs typeface="Arial" charset="0"/>
                <a:sym typeface="Arial" charset="0"/>
              </a:rPr>
              <a:t>Institution B, City, State , </a:t>
            </a:r>
            <a:r>
              <a:rPr lang="en-US" sz="2000" baseline="28000" dirty="0">
                <a:solidFill>
                  <a:srgbClr val="000000"/>
                </a:solidFill>
                <a:latin typeface="Arial" charset="0"/>
                <a:cs typeface="Arial" charset="0"/>
                <a:sym typeface="Arial" charset="0"/>
              </a:rPr>
              <a:t>3 </a:t>
            </a:r>
            <a:r>
              <a:rPr lang="en-US" sz="2000" dirty="0">
                <a:solidFill>
                  <a:srgbClr val="000000"/>
                </a:solidFill>
                <a:latin typeface="Arial" charset="0"/>
                <a:cs typeface="Arial" charset="0"/>
                <a:sym typeface="Arial" charset="0"/>
              </a:rPr>
              <a:t>Institution </a:t>
            </a:r>
            <a:r>
              <a:rPr lang="en-US" sz="2000" dirty="0" err="1">
                <a:solidFill>
                  <a:srgbClr val="000000"/>
                </a:solidFill>
                <a:latin typeface="Arial" charset="0"/>
                <a:cs typeface="Arial" charset="0"/>
                <a:sym typeface="Arial" charset="0"/>
              </a:rPr>
              <a:t>C,City</a:t>
            </a:r>
            <a:r>
              <a:rPr lang="en-US" sz="2000" dirty="0">
                <a:solidFill>
                  <a:srgbClr val="000000"/>
                </a:solidFill>
                <a:latin typeface="Arial" charset="0"/>
                <a:cs typeface="Arial" charset="0"/>
                <a:sym typeface="Arial" charset="0"/>
              </a:rPr>
              <a:t>, State</a:t>
            </a:r>
          </a:p>
        </p:txBody>
      </p:sp>
      <p:sp>
        <p:nvSpPr>
          <p:cNvPr id="4098" name="Shape 9"/>
          <p:cNvSpPr>
            <a:spLocks noChangeArrowheads="1"/>
          </p:cNvSpPr>
          <p:nvPr/>
        </p:nvSpPr>
        <p:spPr bwMode="auto">
          <a:xfrm>
            <a:off x="395288" y="6096000"/>
            <a:ext cx="5643562" cy="522288"/>
          </a:xfrm>
          <a:prstGeom prst="rect">
            <a:avLst/>
          </a:prstGeom>
          <a:noFill/>
          <a:ln w="3175">
            <a:noFill/>
            <a:miter lim="400000"/>
            <a:headEnd/>
            <a:tailEnd/>
          </a:ln>
        </p:spPr>
        <p:txBody>
          <a:bodyPr lIns="133037" tIns="133037" rIns="133037" bIns="133037">
            <a:spAutoFit/>
          </a:bodyPr>
          <a:lstStyle/>
          <a:p>
            <a:pPr defTabSz="2659063">
              <a:spcBef>
                <a:spcPts val="1900"/>
              </a:spcBef>
            </a:pPr>
            <a:r>
              <a:rPr lang="en-US" sz="1800">
                <a:solidFill>
                  <a:srgbClr val="000099"/>
                </a:solidFill>
              </a:rPr>
              <a:t>  </a:t>
            </a:r>
          </a:p>
        </p:txBody>
      </p:sp>
      <p:sp>
        <p:nvSpPr>
          <p:cNvPr id="4099" name="Shape 10"/>
          <p:cNvSpPr>
            <a:spLocks noChangeArrowheads="1"/>
          </p:cNvSpPr>
          <p:nvPr/>
        </p:nvSpPr>
        <p:spPr bwMode="auto">
          <a:xfrm>
            <a:off x="1185863" y="6223000"/>
            <a:ext cx="5486400" cy="484188"/>
          </a:xfrm>
          <a:prstGeom prst="rect">
            <a:avLst/>
          </a:prstGeom>
          <a:noFill/>
          <a:ln w="3175">
            <a:noFill/>
            <a:miter lim="400000"/>
            <a:headEnd/>
            <a:tailEnd/>
          </a:ln>
        </p:spPr>
        <p:txBody>
          <a:bodyPr lIns="35275" tIns="35275" rIns="35275" bIns="35275">
            <a:spAutoFit/>
          </a:bodyPr>
          <a:lstStyle/>
          <a:p>
            <a:pPr defTabSz="704850"/>
            <a:endParaRPr lang="en-US" sz="1000">
              <a:solidFill>
                <a:srgbClr val="000000"/>
              </a:solidFill>
            </a:endParaRPr>
          </a:p>
          <a:p>
            <a:pPr defTabSz="704850"/>
            <a:r>
              <a:rPr lang="en-US" sz="1000">
                <a:solidFill>
                  <a:srgbClr val="000000"/>
                </a:solidFill>
              </a:rPr>
              <a:t/>
            </a:r>
            <a:br>
              <a:rPr lang="en-US" sz="1000">
                <a:solidFill>
                  <a:srgbClr val="000000"/>
                </a:solidFill>
              </a:rPr>
            </a:br>
            <a:endParaRPr lang="en-US" sz="1000">
              <a:solidFill>
                <a:srgbClr val="000000"/>
              </a:solidFill>
            </a:endParaRPr>
          </a:p>
        </p:txBody>
      </p:sp>
      <p:grpSp>
        <p:nvGrpSpPr>
          <p:cNvPr id="4100" name="Group 13"/>
          <p:cNvGrpSpPr>
            <a:grpSpLocks/>
          </p:cNvGrpSpPr>
          <p:nvPr/>
        </p:nvGrpSpPr>
        <p:grpSpPr bwMode="auto">
          <a:xfrm>
            <a:off x="395288" y="2794000"/>
            <a:ext cx="7620001" cy="4191000"/>
            <a:chOff x="0" y="0"/>
            <a:chExt cx="7620001" cy="4191000"/>
          </a:xfrm>
        </p:grpSpPr>
        <p:sp>
          <p:nvSpPr>
            <p:cNvPr id="11" name="Shape 11"/>
            <p:cNvSpPr/>
            <p:nvPr/>
          </p:nvSpPr>
          <p:spPr>
            <a:xfrm>
              <a:off x="0" y="0"/>
              <a:ext cx="7620000" cy="4191000"/>
            </a:xfrm>
            <a:prstGeom prst="rect">
              <a:avLst/>
            </a:prstGeom>
            <a:solidFill>
              <a:srgbClr val="FFFFFF"/>
            </a:solidFill>
            <a:ln w="12700" cap="flat">
              <a:solidFill>
                <a:srgbClr val="808080"/>
              </a:solidFill>
              <a:prstDash val="solid"/>
              <a:round/>
            </a:ln>
            <a:effectLst>
              <a:outerShdw blurRad="25400" dist="50800" dir="2700000" rotWithShape="0">
                <a:srgbClr val="808080"/>
              </a:outerShdw>
            </a:effectLst>
          </p:spPr>
          <p:txBody>
            <a:bodyPr lIns="0" tIns="0" rIns="0" bIns="0"/>
            <a:lstStyle/>
            <a:p>
              <a:pPr defTabSz="2659944" fontAlgn="auto">
                <a:spcBef>
                  <a:spcPts val="0"/>
                </a:spcBef>
                <a:spcAft>
                  <a:spcPts val="0"/>
                </a:spcAft>
                <a:defRPr>
                  <a:latin typeface="Times New Roman Bold"/>
                  <a:ea typeface="Times New Roman Bold"/>
                  <a:cs typeface="Times New Roman Bold"/>
                  <a:sym typeface="Times New Roman Bold"/>
                </a:defRPr>
              </a:pPr>
              <a:endParaRPr kern="0">
                <a:solidFill>
                  <a:sysClr val="windowText" lastClr="000000"/>
                </a:solidFill>
                <a:latin typeface="Times New Roman Bold"/>
                <a:ea typeface="Times New Roman Bold"/>
                <a:cs typeface="Times New Roman Bold"/>
                <a:sym typeface="Times New Roman Bold"/>
              </a:endParaRPr>
            </a:p>
          </p:txBody>
        </p:sp>
        <p:sp>
          <p:nvSpPr>
            <p:cNvPr id="4121" name="Shape 12"/>
            <p:cNvSpPr>
              <a:spLocks noChangeArrowheads="1"/>
            </p:cNvSpPr>
            <p:nvPr/>
          </p:nvSpPr>
          <p:spPr bwMode="auto">
            <a:xfrm>
              <a:off x="0" y="0"/>
              <a:ext cx="7620001" cy="3777325"/>
            </a:xfrm>
            <a:prstGeom prst="rect">
              <a:avLst/>
            </a:prstGeom>
            <a:noFill/>
            <a:ln w="3175">
              <a:noFill/>
              <a:miter lim="400000"/>
              <a:headEnd/>
              <a:tailEnd/>
            </a:ln>
          </p:spPr>
          <p:txBody>
            <a:bodyPr lIns="133037" tIns="133037" rIns="133037" bIns="133037">
              <a:spAutoFit/>
            </a:bodyPr>
            <a:lstStyle/>
            <a:p>
              <a:pPr defTabSz="2659063">
                <a:spcBef>
                  <a:spcPts val="1900"/>
                </a:spcBef>
              </a:pPr>
              <a:r>
                <a:rPr lang="en-US" sz="1800" dirty="0">
                  <a:solidFill>
                    <a:srgbClr val="000000"/>
                  </a:solidFill>
                  <a:latin typeface="Arial Bold" pitchFamily="34" charset="0"/>
                  <a:cs typeface="Arial Bold" pitchFamily="34" charset="0"/>
                  <a:sym typeface="Arial Bold" pitchFamily="34" charset="0"/>
                </a:rPr>
                <a:t>OBJECTIVES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Adding text: In order to add text, the text needs a "container" – a Text Box. Make a text box by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 Click on the Text Box tool or selecting Text Box under the Insert menu. (PowerPoint is very flexible in how its tools are arranged. The down side of that is that your tools may be in a different place than they are described here. The Text Box tool is often found near the bottom center – it looks like a mini page with an "A" in the upper-left part of it.)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b. Click or click-and-drag where you want the text to be. After this second step, you should see the rectangular shape of the Text Box. You can re-size it at any time by dragging one of the little square "handles". The box will also grow automatically as you type (if it needs to).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As in many programs, you can change the font and size by highlighting the text to be changed and then making the changes. A 100-point font is about an inch high. If you don't see the size you want in the selection list, you can enter it in by hand.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To move a Text Box, position your pointer over a part of the edge of the box that is not a handle. The pointer should become shaped like a plus sign with arrows. Click and drag the Text Box to the wanted position.  You can change the color of the text, the edge, and the fill as well as other things under the Format menu/Text Box. </a:t>
              </a:r>
            </a:p>
          </p:txBody>
        </p:sp>
      </p:grpSp>
      <p:pic>
        <p:nvPicPr>
          <p:cNvPr id="4101" name="MC900027601[1].pdf"/>
          <p:cNvPicPr>
            <a:picLocks noChangeAspect="1" noChangeArrowheads="1"/>
          </p:cNvPicPr>
          <p:nvPr/>
        </p:nvPicPr>
        <p:blipFill>
          <a:blip r:embed="rId2"/>
          <a:srcRect/>
          <a:stretch>
            <a:fillRect/>
          </a:stretch>
        </p:blipFill>
        <p:spPr bwMode="auto">
          <a:xfrm>
            <a:off x="22690138" y="444500"/>
            <a:ext cx="1239837" cy="1397000"/>
          </a:xfrm>
          <a:prstGeom prst="rect">
            <a:avLst/>
          </a:prstGeom>
          <a:noFill/>
          <a:ln w="12700">
            <a:noFill/>
            <a:miter lim="400000"/>
            <a:headEnd/>
            <a:tailEnd/>
          </a:ln>
        </p:spPr>
      </p:pic>
      <p:grpSp>
        <p:nvGrpSpPr>
          <p:cNvPr id="4102" name="Group 17"/>
          <p:cNvGrpSpPr>
            <a:grpSpLocks/>
          </p:cNvGrpSpPr>
          <p:nvPr/>
        </p:nvGrpSpPr>
        <p:grpSpPr bwMode="auto">
          <a:xfrm>
            <a:off x="8353425" y="2857500"/>
            <a:ext cx="7620001" cy="4127500"/>
            <a:chOff x="0" y="0"/>
            <a:chExt cx="7620001" cy="4127500"/>
          </a:xfrm>
        </p:grpSpPr>
        <p:sp>
          <p:nvSpPr>
            <p:cNvPr id="15" name="Shape 15"/>
            <p:cNvSpPr/>
            <p:nvPr/>
          </p:nvSpPr>
          <p:spPr>
            <a:xfrm>
              <a:off x="0" y="0"/>
              <a:ext cx="7620000" cy="4127500"/>
            </a:xfrm>
            <a:prstGeom prst="rect">
              <a:avLst/>
            </a:prstGeom>
            <a:solidFill>
              <a:srgbClr val="FFFFFF"/>
            </a:solidFill>
            <a:ln w="12700" cap="flat">
              <a:solidFill>
                <a:srgbClr val="808080"/>
              </a:solidFill>
              <a:prstDash val="solid"/>
              <a:round/>
            </a:ln>
            <a:effectLst>
              <a:outerShdw blurRad="25400" dist="50800" dir="2700000" rotWithShape="0">
                <a:srgbClr val="808080"/>
              </a:outerShdw>
            </a:effectLst>
          </p:spPr>
          <p:txBody>
            <a:bodyPr lIns="0" tIns="0" rIns="0" bIns="0"/>
            <a:lstStyle/>
            <a:p>
              <a:pPr defTabSz="2659944" fontAlgn="auto">
                <a:spcBef>
                  <a:spcPts val="0"/>
                </a:spcBef>
                <a:spcAft>
                  <a:spcPts val="0"/>
                </a:spcAft>
                <a:defRPr/>
              </a:pPr>
              <a:endParaRPr kern="0">
                <a:solidFill>
                  <a:sysClr val="windowText" lastClr="000000"/>
                </a:solidFill>
                <a:latin typeface="Times New Roman"/>
                <a:ea typeface="Times New Roman"/>
                <a:cs typeface="Times New Roman"/>
                <a:sym typeface="Times New Roman"/>
              </a:endParaRPr>
            </a:p>
          </p:txBody>
        </p:sp>
        <p:sp>
          <p:nvSpPr>
            <p:cNvPr id="4119" name="Shape 16"/>
            <p:cNvSpPr>
              <a:spLocks noChangeArrowheads="1"/>
            </p:cNvSpPr>
            <p:nvPr/>
          </p:nvSpPr>
          <p:spPr bwMode="auto">
            <a:xfrm>
              <a:off x="0" y="0"/>
              <a:ext cx="7620001" cy="3777325"/>
            </a:xfrm>
            <a:prstGeom prst="rect">
              <a:avLst/>
            </a:prstGeom>
            <a:noFill/>
            <a:ln w="3175">
              <a:noFill/>
              <a:miter lim="400000"/>
              <a:headEnd/>
              <a:tailEnd/>
            </a:ln>
          </p:spPr>
          <p:txBody>
            <a:bodyPr lIns="133037" tIns="133037" rIns="133037" bIns="133037">
              <a:spAutoFit/>
            </a:bodyPr>
            <a:lstStyle/>
            <a:p>
              <a:pPr defTabSz="2659063"/>
              <a:r>
                <a:rPr lang="en-US" sz="1800" dirty="0">
                  <a:solidFill>
                    <a:srgbClr val="000000"/>
                  </a:solidFill>
                  <a:latin typeface="Arial Bold" pitchFamily="34" charset="0"/>
                  <a:cs typeface="Arial Bold" pitchFamily="34" charset="0"/>
                  <a:sym typeface="Arial Bold" pitchFamily="34" charset="0"/>
                </a:rPr>
                <a:t>METHODS</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Adding text: In order to add text, the text needs a "container" – a Text Box. Make a text box by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 Click on the Text Box tool or selecting Text Box under the Insert menu. (PowerPoint is very flexible in how its tools are arranged. The down side of that is that your tools may be in a different place than they are described here. The Text Box tool is often found near the bottom center – it looks like a mini page with an "A" in the upper-left part of it.)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b. Click or click-and-drag where you want the text to be. After this second step, you should see the rectangular shape of the Text Box. You can re-size it at any time by dragging one of the little square "handles". The box will also grow automatically as you type (if it needs to).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As in many programs, you can change the font and size by highlighting the text to be changed and then making the changes. A 100-point font is about an inch high. If you don't see the size you want in the selection list, you can enter it in by hand.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To move a Text Box, position your pointer over a part of the edge of the box that is not a handle. The pointer should become shaped like a plus sign with arrows. Click and drag the Text Box to the wanted position.  You can change the color of the text, the edge, and the fill as well as other things under the Format menu/Text Box</a:t>
              </a:r>
              <a:r>
                <a:rPr lang="en-US" dirty="0">
                  <a:solidFill>
                    <a:srgbClr val="000000"/>
                  </a:solidFill>
                  <a:latin typeface="Times New Roman Bold" pitchFamily="18" charset="0"/>
                  <a:cs typeface="Times New Roman Bold" pitchFamily="18" charset="0"/>
                  <a:sym typeface="Times New Roman Bold" pitchFamily="18" charset="0"/>
                </a:rPr>
                <a:t>.</a:t>
              </a:r>
              <a:r>
                <a:rPr lang="en-US" dirty="0">
                  <a:solidFill>
                    <a:srgbClr val="000000"/>
                  </a:solidFill>
                </a:rPr>
                <a:t> </a:t>
              </a:r>
            </a:p>
          </p:txBody>
        </p:sp>
      </p:grpSp>
      <p:grpSp>
        <p:nvGrpSpPr>
          <p:cNvPr id="4103" name="Group 20"/>
          <p:cNvGrpSpPr>
            <a:grpSpLocks/>
          </p:cNvGrpSpPr>
          <p:nvPr/>
        </p:nvGrpSpPr>
        <p:grpSpPr bwMode="auto">
          <a:xfrm>
            <a:off x="16256000" y="2857500"/>
            <a:ext cx="7620001" cy="4127500"/>
            <a:chOff x="0" y="0"/>
            <a:chExt cx="7620001" cy="4127500"/>
          </a:xfrm>
        </p:grpSpPr>
        <p:sp>
          <p:nvSpPr>
            <p:cNvPr id="18" name="Shape 18"/>
            <p:cNvSpPr/>
            <p:nvPr/>
          </p:nvSpPr>
          <p:spPr>
            <a:xfrm>
              <a:off x="0" y="0"/>
              <a:ext cx="7620000" cy="4127500"/>
            </a:xfrm>
            <a:prstGeom prst="rect">
              <a:avLst/>
            </a:prstGeom>
            <a:solidFill>
              <a:srgbClr val="FFFFFF"/>
            </a:solidFill>
            <a:ln w="12700" cap="flat">
              <a:solidFill>
                <a:srgbClr val="808080"/>
              </a:solidFill>
              <a:prstDash val="solid"/>
              <a:round/>
            </a:ln>
            <a:effectLst>
              <a:outerShdw blurRad="25400" dist="50800" dir="2700000" rotWithShape="0">
                <a:srgbClr val="808080"/>
              </a:outerShdw>
            </a:effectLst>
          </p:spPr>
          <p:txBody>
            <a:bodyPr lIns="0" tIns="0" rIns="0" bIns="0"/>
            <a:lstStyle/>
            <a:p>
              <a:pPr defTabSz="2659944" fontAlgn="auto">
                <a:spcBef>
                  <a:spcPts val="0"/>
                </a:spcBef>
                <a:spcAft>
                  <a:spcPts val="0"/>
                </a:spcAft>
                <a:defRPr/>
              </a:pPr>
              <a:endParaRPr kern="0">
                <a:solidFill>
                  <a:sysClr val="windowText" lastClr="000000"/>
                </a:solidFill>
                <a:latin typeface="Times New Roman"/>
                <a:ea typeface="Times New Roman"/>
                <a:cs typeface="Times New Roman"/>
                <a:sym typeface="Times New Roman"/>
              </a:endParaRPr>
            </a:p>
          </p:txBody>
        </p:sp>
        <p:sp>
          <p:nvSpPr>
            <p:cNvPr id="4117" name="Shape 19"/>
            <p:cNvSpPr>
              <a:spLocks noChangeArrowheads="1"/>
            </p:cNvSpPr>
            <p:nvPr/>
          </p:nvSpPr>
          <p:spPr bwMode="auto">
            <a:xfrm>
              <a:off x="0" y="0"/>
              <a:ext cx="7620001" cy="3777325"/>
            </a:xfrm>
            <a:prstGeom prst="rect">
              <a:avLst/>
            </a:prstGeom>
            <a:noFill/>
            <a:ln w="3175">
              <a:noFill/>
              <a:miter lim="400000"/>
              <a:headEnd/>
              <a:tailEnd/>
            </a:ln>
          </p:spPr>
          <p:txBody>
            <a:bodyPr lIns="133037" tIns="133037" rIns="133037" bIns="133037">
              <a:spAutoFit/>
            </a:bodyPr>
            <a:lstStyle/>
            <a:p>
              <a:pPr defTabSz="2659063"/>
              <a:r>
                <a:rPr lang="en-US" sz="1800" dirty="0">
                  <a:solidFill>
                    <a:srgbClr val="000000"/>
                  </a:solidFill>
                  <a:latin typeface="Arial Bold" pitchFamily="34" charset="0"/>
                  <a:cs typeface="Arial Bold" pitchFamily="34" charset="0"/>
                  <a:sym typeface="Arial Bold" pitchFamily="34" charset="0"/>
                </a:rPr>
                <a:t>RESULTS</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Adding text: In order to add text, the text needs a "container" – a Text Box. Make a text box by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 Click on the Text Box tool or selecting Text Box under the Insert menu. (PowerPoint is very flexible in how its tools are arranged. The down side of that is that your tools may be in a different place than they are described here. The Text Box tool is often found near the bottom center – it looks like a mini page with an "A" in the upper-left part of it.)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b. Click or click-and-drag where you want the text to be. After this second step, you should see the rectangular shape of the Text Box. You can re-size it at any time by dragging one of the little square "handles". The box will also grow automatically as you type (if it needs to).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As in many programs, you can change the font and size by highlighting the text to be changed and then making the changes. A 100-point font is about an inch high. If you don't see the size you want in the selection list, you can enter it in by hand.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To move a Text Box, position your pointer over a part of the edge of the box that is not a handle. The pointer should become shaped like a plus sign with arrows. Click and drag the Text Box to the wanted position.  You can change the color of the text, the edge, and the fill as well as other things under the Format menu/Text Box.</a:t>
              </a:r>
              <a:r>
                <a:rPr lang="en-US" sz="1400" dirty="0">
                  <a:solidFill>
                    <a:srgbClr val="000000"/>
                  </a:solidFill>
                </a:rPr>
                <a:t> </a:t>
              </a:r>
            </a:p>
          </p:txBody>
        </p:sp>
      </p:grpSp>
      <p:grpSp>
        <p:nvGrpSpPr>
          <p:cNvPr id="4104" name="Group 23"/>
          <p:cNvGrpSpPr>
            <a:grpSpLocks/>
          </p:cNvGrpSpPr>
          <p:nvPr/>
        </p:nvGrpSpPr>
        <p:grpSpPr bwMode="auto">
          <a:xfrm>
            <a:off x="4289425" y="7429500"/>
            <a:ext cx="7620001" cy="4191000"/>
            <a:chOff x="0" y="0"/>
            <a:chExt cx="7620001" cy="4191000"/>
          </a:xfrm>
        </p:grpSpPr>
        <p:sp>
          <p:nvSpPr>
            <p:cNvPr id="21" name="Shape 21"/>
            <p:cNvSpPr/>
            <p:nvPr/>
          </p:nvSpPr>
          <p:spPr>
            <a:xfrm>
              <a:off x="0" y="0"/>
              <a:ext cx="7620000" cy="4191000"/>
            </a:xfrm>
            <a:prstGeom prst="rect">
              <a:avLst/>
            </a:prstGeom>
            <a:solidFill>
              <a:srgbClr val="FFFFFF"/>
            </a:solidFill>
            <a:ln w="12700" cap="flat">
              <a:solidFill>
                <a:srgbClr val="808080"/>
              </a:solidFill>
              <a:prstDash val="solid"/>
              <a:round/>
            </a:ln>
            <a:effectLst>
              <a:outerShdw blurRad="25400" dist="50800" dir="2700000" rotWithShape="0">
                <a:srgbClr val="808080"/>
              </a:outerShdw>
            </a:effectLst>
          </p:spPr>
          <p:txBody>
            <a:bodyPr lIns="0" tIns="0" rIns="0" bIns="0"/>
            <a:lstStyle/>
            <a:p>
              <a:pPr defTabSz="2659944" fontAlgn="auto">
                <a:spcBef>
                  <a:spcPts val="0"/>
                </a:spcBef>
                <a:spcAft>
                  <a:spcPts val="0"/>
                </a:spcAft>
                <a:defRPr>
                  <a:latin typeface="Times New Roman Bold"/>
                  <a:ea typeface="Times New Roman Bold"/>
                  <a:cs typeface="Times New Roman Bold"/>
                  <a:sym typeface="Times New Roman Bold"/>
                </a:defRPr>
              </a:pPr>
              <a:endParaRPr kern="0">
                <a:solidFill>
                  <a:sysClr val="windowText" lastClr="000000"/>
                </a:solidFill>
                <a:latin typeface="Times New Roman Bold"/>
                <a:ea typeface="Times New Roman Bold"/>
                <a:cs typeface="Times New Roman Bold"/>
                <a:sym typeface="Times New Roman Bold"/>
              </a:endParaRPr>
            </a:p>
          </p:txBody>
        </p:sp>
        <p:sp>
          <p:nvSpPr>
            <p:cNvPr id="4115" name="Shape 22"/>
            <p:cNvSpPr>
              <a:spLocks noChangeArrowheads="1"/>
            </p:cNvSpPr>
            <p:nvPr/>
          </p:nvSpPr>
          <p:spPr bwMode="auto">
            <a:xfrm>
              <a:off x="0" y="0"/>
              <a:ext cx="7620001" cy="3777325"/>
            </a:xfrm>
            <a:prstGeom prst="rect">
              <a:avLst/>
            </a:prstGeom>
            <a:noFill/>
            <a:ln w="3175">
              <a:noFill/>
              <a:miter lim="400000"/>
              <a:headEnd/>
              <a:tailEnd/>
            </a:ln>
          </p:spPr>
          <p:txBody>
            <a:bodyPr lIns="133037" tIns="133037" rIns="133037" bIns="133037">
              <a:spAutoFit/>
            </a:bodyPr>
            <a:lstStyle/>
            <a:p>
              <a:pPr defTabSz="2659063">
                <a:spcBef>
                  <a:spcPts val="1900"/>
                </a:spcBef>
              </a:pPr>
              <a:r>
                <a:rPr lang="en-US" sz="1800" dirty="0">
                  <a:solidFill>
                    <a:srgbClr val="000000"/>
                  </a:solidFill>
                  <a:latin typeface="Arial Bold" pitchFamily="34" charset="0"/>
                  <a:cs typeface="Arial Bold" pitchFamily="34" charset="0"/>
                  <a:sym typeface="Arial Bold" pitchFamily="34" charset="0"/>
                </a:rPr>
                <a:t>DISCUSSION</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Adding text: In order to add text, the text needs a "container" – a Text Box. Make a text box by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 Click on the Text Box tool or selecting Text Box under the Insert menu. (PowerPoint is very flexible in how its tools are arranged. The down side of that is that your tools may be in a different place than they are described here. The Text Box tool is often found near the bottom center – it looks like a mini page with an "A" in the upper-left part of it.)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b. Click or click-and-drag where you want the text to be. After this second step, you should see the rectangular shape of the Text Box. You can re-size it at any time by dragging one of the little square "handles". The box will also grow automatically as you type (if it needs to).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As in many programs, you can change the font and size by highlighting the text to be changed and then making the changes. A 100-point font is about an inch high. If you don't see the size you want in the selection list, you can enter it in by hand.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To move a Text Box, position your pointer over a part of the edge of the box that is not a handle. The pointer should become shaped like a plus sign with arrows. Click and drag the Text Box to the wanted position.  You can change the color of the text, the edge, and the fill as well as other things under the Format menu/Text Box. </a:t>
              </a:r>
            </a:p>
          </p:txBody>
        </p:sp>
      </p:grpSp>
      <p:grpSp>
        <p:nvGrpSpPr>
          <p:cNvPr id="4105" name="Group 26"/>
          <p:cNvGrpSpPr>
            <a:grpSpLocks/>
          </p:cNvGrpSpPr>
          <p:nvPr/>
        </p:nvGrpSpPr>
        <p:grpSpPr bwMode="auto">
          <a:xfrm>
            <a:off x="12249150" y="7429500"/>
            <a:ext cx="7620001" cy="4191000"/>
            <a:chOff x="0" y="0"/>
            <a:chExt cx="7620001" cy="4191000"/>
          </a:xfrm>
        </p:grpSpPr>
        <p:sp>
          <p:nvSpPr>
            <p:cNvPr id="24" name="Shape 24"/>
            <p:cNvSpPr/>
            <p:nvPr/>
          </p:nvSpPr>
          <p:spPr>
            <a:xfrm>
              <a:off x="0" y="0"/>
              <a:ext cx="7620000" cy="4191000"/>
            </a:xfrm>
            <a:prstGeom prst="rect">
              <a:avLst/>
            </a:prstGeom>
            <a:solidFill>
              <a:srgbClr val="FFFFFF"/>
            </a:solidFill>
            <a:ln w="12700" cap="flat">
              <a:solidFill>
                <a:srgbClr val="808080"/>
              </a:solidFill>
              <a:prstDash val="solid"/>
              <a:round/>
            </a:ln>
            <a:effectLst>
              <a:outerShdw blurRad="25400" dist="50800" dir="2700000" rotWithShape="0">
                <a:srgbClr val="808080"/>
              </a:outerShdw>
            </a:effectLst>
          </p:spPr>
          <p:txBody>
            <a:bodyPr lIns="0" tIns="0" rIns="0" bIns="0"/>
            <a:lstStyle/>
            <a:p>
              <a:pPr defTabSz="2659944" fontAlgn="auto">
                <a:spcBef>
                  <a:spcPts val="0"/>
                </a:spcBef>
                <a:spcAft>
                  <a:spcPts val="0"/>
                </a:spcAft>
                <a:defRPr>
                  <a:latin typeface="Times New Roman Bold"/>
                  <a:ea typeface="Times New Roman Bold"/>
                  <a:cs typeface="Times New Roman Bold"/>
                  <a:sym typeface="Times New Roman Bold"/>
                </a:defRPr>
              </a:pPr>
              <a:endParaRPr kern="0">
                <a:solidFill>
                  <a:sysClr val="windowText" lastClr="000000"/>
                </a:solidFill>
                <a:latin typeface="Times New Roman Bold"/>
                <a:ea typeface="Times New Roman Bold"/>
                <a:cs typeface="Times New Roman Bold"/>
                <a:sym typeface="Times New Roman Bold"/>
              </a:endParaRPr>
            </a:p>
          </p:txBody>
        </p:sp>
        <p:sp>
          <p:nvSpPr>
            <p:cNvPr id="4113" name="Shape 25"/>
            <p:cNvSpPr>
              <a:spLocks noChangeArrowheads="1"/>
            </p:cNvSpPr>
            <p:nvPr/>
          </p:nvSpPr>
          <p:spPr bwMode="auto">
            <a:xfrm>
              <a:off x="0" y="0"/>
              <a:ext cx="7620001" cy="3777325"/>
            </a:xfrm>
            <a:prstGeom prst="rect">
              <a:avLst/>
            </a:prstGeom>
            <a:noFill/>
            <a:ln w="3175">
              <a:noFill/>
              <a:miter lim="400000"/>
              <a:headEnd/>
              <a:tailEnd/>
            </a:ln>
          </p:spPr>
          <p:txBody>
            <a:bodyPr lIns="133037" tIns="133037" rIns="133037" bIns="133037">
              <a:spAutoFit/>
            </a:bodyPr>
            <a:lstStyle/>
            <a:p>
              <a:pPr defTabSz="2659063">
                <a:spcBef>
                  <a:spcPts val="1900"/>
                </a:spcBef>
              </a:pPr>
              <a:r>
                <a:rPr lang="en-US" sz="1800" dirty="0">
                  <a:solidFill>
                    <a:srgbClr val="000000"/>
                  </a:solidFill>
                  <a:latin typeface="Arial Bold" pitchFamily="34" charset="0"/>
                  <a:cs typeface="Arial Bold" pitchFamily="34" charset="0"/>
                  <a:sym typeface="Arial Bold" pitchFamily="34" charset="0"/>
                </a:rPr>
                <a:t>CONCLUSIONS</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Adding text: In order to add text, the text needs a "container" – a Text Box. Make a text box by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 Click on the Text Box tool or selecting Text Box under the Insert menu. (PowerPoint is very flexible in how its tools are arranged. The down side of that is that your tools may be in a different place than they are described here. The Text Box tool is often found near the bottom center – it looks like a mini page with an "A" in the upper-left part of it.)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b. Click or click-and-drag where you want the text to be. After this second step, you should see the rectangular shape of the Text Box. You can re-size it at any time by dragging one of the little square "handles". The box will also grow automatically as you type (if it needs to).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As in many programs, you can change the font and size by highlighting the text to be changed and then making the changes. A 100-point font is about an inch high. If you don't see the size you want in the selection list, you can enter it in by hand. </a:t>
              </a:r>
            </a:p>
            <a:p>
              <a:pPr defTabSz="2659063"/>
              <a:r>
                <a:rPr lang="en-US" sz="1400" dirty="0">
                  <a:solidFill>
                    <a:srgbClr val="000000"/>
                  </a:solidFill>
                  <a:latin typeface="Times New Roman Bold" pitchFamily="18" charset="0"/>
                  <a:cs typeface="Times New Roman Bold" pitchFamily="18" charset="0"/>
                  <a:sym typeface="Times New Roman Bold" pitchFamily="18" charset="0"/>
                </a:rPr>
                <a:t>To move a Text Box, position your pointer over a part of the edge of the box that is not a handle. The pointer should become shaped like a plus sign with arrows. Click and drag the Text Box to the wanted position.  You can change the color of the text, the edge, and the fill as well as other things under the Format menu/Text Box. </a:t>
              </a:r>
            </a:p>
          </p:txBody>
        </p:sp>
      </p:grpSp>
      <p:pic>
        <p:nvPicPr>
          <p:cNvPr id="4106" name="MC900441884[1].pdf"/>
          <p:cNvPicPr>
            <a:picLocks noChangeAspect="1" noChangeArrowheads="1"/>
          </p:cNvPicPr>
          <p:nvPr/>
        </p:nvPicPr>
        <p:blipFill>
          <a:blip r:embed="rId3"/>
          <a:srcRect/>
          <a:stretch>
            <a:fillRect/>
          </a:stretch>
        </p:blipFill>
        <p:spPr bwMode="auto">
          <a:xfrm>
            <a:off x="20828000" y="9398000"/>
            <a:ext cx="2687638" cy="2449513"/>
          </a:xfrm>
          <a:prstGeom prst="rect">
            <a:avLst/>
          </a:prstGeom>
          <a:noFill/>
          <a:ln w="12700">
            <a:noFill/>
            <a:miter lim="400000"/>
            <a:headEnd/>
            <a:tailEnd/>
          </a:ln>
        </p:spPr>
      </p:pic>
      <p:pic>
        <p:nvPicPr>
          <p:cNvPr id="4107" name="MC900431584[1].png"/>
          <p:cNvPicPr>
            <a:picLocks noChangeAspect="1" noChangeArrowheads="1"/>
          </p:cNvPicPr>
          <p:nvPr/>
        </p:nvPicPr>
        <p:blipFill>
          <a:blip r:embed="rId4"/>
          <a:srcRect/>
          <a:stretch>
            <a:fillRect/>
          </a:stretch>
        </p:blipFill>
        <p:spPr bwMode="auto">
          <a:xfrm>
            <a:off x="958850" y="10223500"/>
            <a:ext cx="2427288" cy="2730500"/>
          </a:xfrm>
          <a:prstGeom prst="rect">
            <a:avLst/>
          </a:prstGeom>
          <a:noFill/>
          <a:ln w="12700">
            <a:noFill/>
            <a:miter lim="400000"/>
            <a:headEnd/>
            <a:tailEnd/>
          </a:ln>
        </p:spPr>
      </p:pic>
      <p:pic>
        <p:nvPicPr>
          <p:cNvPr id="4108" name="MC900188073[1].pdf"/>
          <p:cNvPicPr>
            <a:picLocks noChangeAspect="1" noChangeArrowheads="1"/>
          </p:cNvPicPr>
          <p:nvPr/>
        </p:nvPicPr>
        <p:blipFill>
          <a:blip r:embed="rId5"/>
          <a:srcRect/>
          <a:stretch>
            <a:fillRect/>
          </a:stretch>
        </p:blipFill>
        <p:spPr bwMode="auto">
          <a:xfrm>
            <a:off x="1016000" y="7366000"/>
            <a:ext cx="2078038" cy="2335213"/>
          </a:xfrm>
          <a:prstGeom prst="rect">
            <a:avLst/>
          </a:prstGeom>
          <a:noFill/>
          <a:ln w="12700">
            <a:noFill/>
            <a:miter lim="400000"/>
            <a:headEnd/>
            <a:tailEnd/>
          </a:ln>
        </p:spPr>
      </p:pic>
      <p:sp>
        <p:nvSpPr>
          <p:cNvPr id="4109" name="Shape 30"/>
          <p:cNvSpPr>
            <a:spLocks noChangeArrowheads="1"/>
          </p:cNvSpPr>
          <p:nvPr/>
        </p:nvSpPr>
        <p:spPr bwMode="auto">
          <a:xfrm>
            <a:off x="4148138" y="11980863"/>
            <a:ext cx="6318250" cy="327025"/>
          </a:xfrm>
          <a:prstGeom prst="rect">
            <a:avLst/>
          </a:prstGeom>
          <a:noFill/>
          <a:ln w="3175">
            <a:noFill/>
            <a:miter lim="400000"/>
            <a:headEnd/>
            <a:tailEnd/>
          </a:ln>
        </p:spPr>
        <p:txBody>
          <a:bodyPr wrap="none" lIns="35275" tIns="35275" rIns="35275" bIns="35275">
            <a:spAutoFit/>
          </a:bodyPr>
          <a:lstStyle/>
          <a:p>
            <a:pPr defTabSz="704850"/>
            <a:r>
              <a:rPr lang="en-US" sz="1800">
                <a:solidFill>
                  <a:srgbClr val="3333CC"/>
                </a:solidFill>
              </a:rPr>
              <a:t>TIP: To change background color: go to format&gt;&gt; background&gt;&gt;fill</a:t>
            </a:r>
          </a:p>
        </p:txBody>
      </p:sp>
      <p:sp>
        <p:nvSpPr>
          <p:cNvPr id="4110" name="Shape 31"/>
          <p:cNvSpPr>
            <a:spLocks noChangeArrowheads="1"/>
          </p:cNvSpPr>
          <p:nvPr/>
        </p:nvSpPr>
        <p:spPr bwMode="auto">
          <a:xfrm>
            <a:off x="13998575" y="12128500"/>
            <a:ext cx="9251950" cy="593725"/>
          </a:xfrm>
          <a:prstGeom prst="rect">
            <a:avLst/>
          </a:prstGeom>
          <a:noFill/>
          <a:ln w="3175">
            <a:noFill/>
            <a:miter lim="400000"/>
            <a:headEnd/>
            <a:tailEnd/>
          </a:ln>
        </p:spPr>
        <p:txBody>
          <a:bodyPr wrap="none" lIns="35275" tIns="35275" rIns="35275" bIns="35275">
            <a:spAutoFit/>
          </a:bodyPr>
          <a:lstStyle/>
          <a:p>
            <a:pPr defTabSz="704850"/>
            <a:r>
              <a:rPr lang="en-US" sz="1800" dirty="0">
                <a:solidFill>
                  <a:srgbClr val="3333CC"/>
                </a:solidFill>
              </a:rPr>
              <a:t>TIP: Avoid “cut and paste” when adding image or graphics files.  Instead use Insert&gt;&gt;Picture&gt;File  </a:t>
            </a:r>
          </a:p>
          <a:p>
            <a:pPr defTabSz="704850"/>
            <a:r>
              <a:rPr lang="en-US" sz="1800" dirty="0">
                <a:solidFill>
                  <a:srgbClr val="3333CC"/>
                </a:solidFill>
              </a:rPr>
              <a:t>This will give  you better image quality.  Try to use images that are approximately 200 DPI. </a:t>
            </a:r>
          </a:p>
        </p:txBody>
      </p:sp>
      <p:sp>
        <p:nvSpPr>
          <p:cNvPr id="4111" name="Shape 32"/>
          <p:cNvSpPr>
            <a:spLocks noChangeArrowheads="1"/>
          </p:cNvSpPr>
          <p:nvPr/>
        </p:nvSpPr>
        <p:spPr bwMode="auto">
          <a:xfrm>
            <a:off x="4148138" y="12700000"/>
            <a:ext cx="7578725" cy="593725"/>
          </a:xfrm>
          <a:prstGeom prst="rect">
            <a:avLst/>
          </a:prstGeom>
          <a:noFill/>
          <a:ln w="3175">
            <a:noFill/>
            <a:miter lim="400000"/>
            <a:headEnd/>
            <a:tailEnd/>
          </a:ln>
        </p:spPr>
        <p:txBody>
          <a:bodyPr lIns="35275" tIns="35275" rIns="35275" bIns="35275">
            <a:spAutoFit/>
          </a:bodyPr>
          <a:lstStyle/>
          <a:p>
            <a:pPr defTabSz="704850"/>
            <a:r>
              <a:rPr lang="en-US" sz="1800">
                <a:solidFill>
                  <a:srgbClr val="000000"/>
                </a:solidFill>
              </a:rPr>
              <a:t>Contact Information:</a:t>
            </a:r>
          </a:p>
          <a:p>
            <a:pPr defTabSz="704850"/>
            <a:r>
              <a:rPr lang="en-US" sz="1800">
                <a:solidFill>
                  <a:srgbClr val="000000"/>
                </a:solidFill>
              </a:rPr>
              <a:t>Don’t forget to include contact information for follow up questions/thoughts</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127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00CC99"/>
          </a:solidFill>
          <a:prstDash val="solid"/>
          <a:bevel/>
        </a:ln>
        <a:effectLst/>
      </a:spPr>
      <a:bodyPr rot="0" spcFirstLastPara="1" vertOverflow="overflow" horzOverflow="overflow" vert="horz" wrap="square" lIns="25400" tIns="25400" rIns="25400" bIns="25400"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CC99"/>
          </a:solidFill>
          <a:prstDash val="solid"/>
          <a:bevel/>
        </a:ln>
        <a:effectLst>
          <a:outerShdw blurRad="127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Pr>
      <a:bodyPr rot="0" spcFirstLastPara="1" vertOverflow="overflow" horzOverflow="overflow" vert="horz" wrap="square" lIns="25400" tIns="25400" rIns="25400" bIns="25400"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127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00CC99"/>
          </a:solidFill>
          <a:prstDash val="solid"/>
          <a:bevel/>
        </a:ln>
        <a:effectLst/>
      </a:spPr>
      <a:bodyPr rot="0" spcFirstLastPara="1" vertOverflow="overflow" horzOverflow="overflow" vert="horz" wrap="square" lIns="25400" tIns="25400" rIns="25400" bIns="25400"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CC99"/>
          </a:solidFill>
          <a:prstDash val="solid"/>
          <a:bevel/>
        </a:ln>
        <a:effectLst>
          <a:outerShdw blurRad="127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Pr>
      <a:bodyPr rot="0" spcFirstLastPara="1" vertOverflow="overflow" horzOverflow="overflow" vert="horz" wrap="square" lIns="25400" tIns="25400" rIns="25400" bIns="25400"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TotalTime>
  <Words>1610</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Bold</vt:lpstr>
      <vt:lpstr>Avenir Roman</vt:lpstr>
      <vt:lpstr>Times New Roman</vt:lpstr>
      <vt:lpstr>Times New Roman Bold</vt:lpstr>
      <vt:lpstr>Default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Amanda Senkbeil</dc:creator>
  <cp:lastModifiedBy>Heather Schrader</cp:lastModifiedBy>
  <cp:revision>2</cp:revision>
  <dcterms:modified xsi:type="dcterms:W3CDTF">2020-11-20T16:16:36Z</dcterms:modified>
</cp:coreProperties>
</file>